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57" r:id="rId9"/>
    <p:sldId id="265" r:id="rId10"/>
    <p:sldId id="264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sun9-west.userapi.com/sun9-67/s/v1/ig2/gH3q2bxzS_SniroWmVRqi2zsyN7a5aZBagsMtrBnt7BKWkBRlSpDeC0FuGqOm19IInl6TOZoKfVgdmPwv_VyZVXj.jpg?size=1280x960&amp;quality=95&amp;type=albu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sun9-east.userapi.com/sun9-75/s/v1/ig2/LVsAKZAFGA3oGdTtkYOoTY1PBk8AaPoNRW6aGVnwnrnyeq15ehAwup5kPXigKTNSJJyIhuInWIy_C3G6mdq1uhZh.jpg?size=1280x960&amp;quality=95&amp;type=albu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sun9-north.userapi.com/sun9-81/s/v1/ig2/UcmxuJiijOEqru1krOnco5FXaxfIuJfQVztB8JCARjAD83rI6zjFWLeu2htVgQ6zcYDFmt-QRrqSzH9IZ0zgenke.jpg?size=810x1080&amp;quality=95&amp;type=albu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140968"/>
            <a:ext cx="7772400" cy="1470025"/>
          </a:xfrm>
        </p:spPr>
        <p:txBody>
          <a:bodyPr/>
          <a:lstStyle/>
          <a:p>
            <a:r>
              <a:rPr lang="ru-RU" dirty="0" smtClean="0"/>
              <a:t>Дневник отряда ЮИД «ИСТОЧНИК»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5864696" cy="1847056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Руководитель отряда:</a:t>
            </a:r>
          </a:p>
          <a:p>
            <a:pPr algn="l"/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педагог-организатор </a:t>
            </a:r>
          </a:p>
          <a:p>
            <a:pPr algn="l"/>
            <a:r>
              <a:rPr lang="ru-RU" sz="1900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Кочетова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Ирина Александровна</a:t>
            </a:r>
          </a:p>
          <a:p>
            <a:pPr algn="l"/>
            <a:endParaRPr lang="ru-RU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algn="l"/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Professional\Desktop\ЮИД\эмблема Ю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369568" cy="316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66" y="332656"/>
            <a:ext cx="90365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Встреча с сотрудником ГИБДД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69" name="Picture 1" descr="https://sun9-west.userapi.com/sun9-67/s/v1/ig2/gH3q2bxzS_SniroWmVRqi2zsyN7a5aZBagsMtrBnt7BKWkBRlSpDeC0FuGqOm19IInl6TOZoKfVgdmPwv_VyZVXj.jpg?size=1280x960&amp;quality=95&amp;type=album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339752" y="2204864"/>
            <a:ext cx="5737225" cy="430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ttps://sun9-east.userapi.com/sun9-75/s/v1/ig2/LVsAKZAFGA3oGdTtkYOoTY1PBk8AaPoNRW6aGVnwnrnyeq15ehAwup5kPXigKTNSJJyIhuInWIy_C3G6mdq1uhZh.jpg?size=1280x960&amp;quality=95&amp;type=album"/>
          <p:cNvPicPr>
            <a:picLocks noChangeAspect="1" noChangeArrowheads="1"/>
          </p:cNvPicPr>
          <p:nvPr/>
        </p:nvPicPr>
        <p:blipFill>
          <a:blip r:embed="rId3" r:link="rId4" cstate="print"/>
          <a:srcRect t="14819" b="14857"/>
          <a:stretch>
            <a:fillRect/>
          </a:stretch>
        </p:blipFill>
        <p:spPr bwMode="auto">
          <a:xfrm>
            <a:off x="1403648" y="2492896"/>
            <a:ext cx="7281722" cy="384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466" y="0"/>
            <a:ext cx="90365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Посвящение первоклассников в пешеходы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north.userapi.com/sun9-82/s/v1/ig2/nHHB0H6RrRTXK42kqh02PzdFXJjAcTgkEHjLLnXxJbhyzfh6wrz5SidfzQUFrxc8au8q9YH9JQdcpsWHzpV-lVK_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466" y="188640"/>
            <a:ext cx="90365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Раздаем памятки юного пешехода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996952"/>
            <a:ext cx="90365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Продолжение следует…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2276872"/>
            <a:ext cx="6462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Отряд наш – «Источник», а цвет наш зеленый,</a:t>
            </a:r>
          </a:p>
          <a:p>
            <a:pPr algn="ctr">
              <a:buNone/>
            </a:pPr>
            <a:r>
              <a:rPr lang="ru-RU" sz="3200" b="1" dirty="0" smtClean="0"/>
              <a:t> Он путь открывает к свершениям  новым!</a:t>
            </a:r>
          </a:p>
          <a:p>
            <a:pPr algn="ctr">
              <a:buNone/>
            </a:pPr>
            <a:r>
              <a:rPr lang="ru-RU" sz="3200" b="1" dirty="0" smtClean="0"/>
              <a:t> Мы правилам знаем и учим других,</a:t>
            </a:r>
          </a:p>
          <a:p>
            <a:pPr algn="ctr">
              <a:buNone/>
            </a:pPr>
            <a:r>
              <a:rPr lang="ru-RU" sz="3200" b="1" dirty="0" smtClean="0"/>
              <a:t> Всегда на дороге мы помним о них!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92696"/>
            <a:ext cx="3607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девиз: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548680"/>
            <a:ext cx="403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Наша форма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https://sun9-east.userapi.com/sun9-75/s/v1/ig2/KMcYSmriIaeNsvie-nI2NmvuzWgwLiSqvKMlgz_Nkf0cS_1Lql6UiHjoFSzqUTcYor_1eHGXO47NcJ0T72sXipcV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b="11213"/>
          <a:stretch>
            <a:fillRect/>
          </a:stretch>
        </p:blipFill>
        <p:spPr bwMode="auto">
          <a:xfrm>
            <a:off x="1475656" y="1484784"/>
            <a:ext cx="735323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620688"/>
            <a:ext cx="5206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Эмблема отряда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C:\Users\Professional\Desktop\ЮИД\эмблема Ю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3369568" cy="316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404664"/>
            <a:ext cx="6333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Уголок «Дела ЮИД»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sun9-north.userapi.com/sun9-81/s/v1/ig2/UcmxuJiijOEqru1krOnco5FXaxfIuJfQVztB8JCARjAD83rI6zjFWLeu2htVgQ6zcYDFmt-QRrqSzH9IZ0zgenke.jpg?size=810x1080&amp;quality=95&amp;type=album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71800" y="1340768"/>
            <a:ext cx="3816424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176" y="620688"/>
            <a:ext cx="4031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Автогородок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6" name="Picture 2" descr="https://sun9-west.userapi.com/sun9-53/s/v1/ig2/nxrW6xuh9UBIUYp7ciyF_a6NyCLJFtHu6E5chENucrWjc6D6LGsPhNrOxYTlchYV9Vo6AJtdzkfCDK3BOglMZCUe.jpg?size=1280x964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t="14461"/>
          <a:stretch>
            <a:fillRect/>
          </a:stretch>
        </p:blipFill>
        <p:spPr bwMode="auto">
          <a:xfrm>
            <a:off x="1259632" y="1484784"/>
            <a:ext cx="760079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школа 2020\ЮИД\фото\20200928_095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6768752" cy="4516509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53284" y="620688"/>
            <a:ext cx="369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Уголок БДД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east.userapi.com/sun9-44/s/v1/ig2/ldgP_TRhXUsmNoIA0kApuoK7gjmByvH1lKmvLCodutREM2DyLgTd4Nr-SJBlBFJtLERq8l8NNYpjusMPiNkyoB_q.jpg?size=1280x942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7524328" cy="55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un9-north.userapi.com/sun9-82/s/v1/ig2/UMTABn-xowoknbUxnMdfq4WWCCcy022HxDLrlP7Ipno4kDzvAUyZwLUWYU96bd37Zv_FJZ6A58pTh9WRXzEdPLQV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27996" b="18447"/>
          <a:stretch>
            <a:fillRect/>
          </a:stretch>
        </p:blipFill>
        <p:spPr bwMode="auto">
          <a:xfrm>
            <a:off x="971600" y="5013176"/>
            <a:ext cx="3943863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852936"/>
            <a:ext cx="609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мероприятия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Дневник отряда ЮИД «ИСТОЧНИК»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 Windows</cp:lastModifiedBy>
  <cp:revision>37</cp:revision>
  <dcterms:created xsi:type="dcterms:W3CDTF">2015-02-24T06:07:36Z</dcterms:created>
  <dcterms:modified xsi:type="dcterms:W3CDTF">2022-09-27T12:04:31Z</dcterms:modified>
</cp:coreProperties>
</file>